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265</Words>
  <Application>Microsoft Office PowerPoint</Application>
  <PresentationFormat>Widescreen</PresentationFormat>
  <Paragraphs>16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Region Syddanmark</vt:lpstr>
      <vt:lpstr>Populationsoverblik</vt:lpstr>
      <vt:lpstr>Dublet af Populationsoverblik</vt:lpstr>
      <vt:lpstr>Ældre borgere på 80 år og derover</vt:lpstr>
      <vt:lpstr>Dublet af Dublet af Ældre borgere på 80 år og derover: Overblik</vt:lpstr>
      <vt:lpstr>Borgere med udvalgte kroniske sygdomme</vt:lpstr>
      <vt:lpstr>Dublet af Kronisk sygdom: Overblik</vt:lpstr>
      <vt:lpstr>Borgere med kontakt til psykiatrien</vt:lpstr>
      <vt:lpstr>Dublet af Kontakt til psykiatri: Overblik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15</cp:revision>
  <dcterms:created xsi:type="dcterms:W3CDTF">2016-09-04T11:54:55Z</dcterms:created>
  <dcterms:modified xsi:type="dcterms:W3CDTF">2023-07-31T13:26:41Z</dcterms:modified>
</cp:coreProperties>
</file>