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9" d="100"/>
          <a:sy n="99" d="100"/>
        </p:scale>
        <p:origin x="23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271</Words>
  <Application>Microsoft Office PowerPoint</Application>
  <PresentationFormat>Widescreen</PresentationFormat>
  <Paragraphs>16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Poppins</vt:lpstr>
      <vt:lpstr>Poppins Black</vt:lpstr>
      <vt:lpstr>Poppins ExtraBold</vt:lpstr>
      <vt:lpstr>Poppins ExtraLight</vt:lpstr>
      <vt:lpstr>Poppins Light</vt:lpstr>
      <vt:lpstr>Poppins SemiBold</vt:lpstr>
      <vt:lpstr>Republic</vt:lpstr>
      <vt:lpstr>Custom Design</vt:lpstr>
      <vt:lpstr>1_Office-tema</vt:lpstr>
      <vt:lpstr>Datapakke Region Hovedstaden</vt:lpstr>
      <vt:lpstr>Populationsoverblik</vt:lpstr>
      <vt:lpstr>Dublet af Populationsoverblik</vt:lpstr>
      <vt:lpstr>Ældre borgere på 80 år og derover</vt:lpstr>
      <vt:lpstr>Dublet af Dublet af Ældre borgere på 80 år og derover: Overblik</vt:lpstr>
      <vt:lpstr>Borgere med udvalgte kroniske sygdomme</vt:lpstr>
      <vt:lpstr>Dublet af Kronisk sygdom: Overblik</vt:lpstr>
      <vt:lpstr>Borgere med kontakt til psykiatrien</vt:lpstr>
      <vt:lpstr>Dublet af Kontakt til psykiatri: Overblik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Lisa Cecilie Benz</cp:lastModifiedBy>
  <cp:revision>13</cp:revision>
  <dcterms:created xsi:type="dcterms:W3CDTF">2016-09-04T11:54:55Z</dcterms:created>
  <dcterms:modified xsi:type="dcterms:W3CDTF">2023-07-31T13:23:15Z</dcterms:modified>
</cp:coreProperties>
</file>