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ED2"/>
    <a:srgbClr val="E7E8EA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752</Words>
  <Application>Microsoft Office PowerPoint</Application>
  <PresentationFormat>Widescreen</PresentationFormat>
  <Paragraphs>197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Sundhedsklyngen Nykøbing Falster (Sjælland)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16</cp:revision>
  <dcterms:created xsi:type="dcterms:W3CDTF">2016-09-04T11:54:55Z</dcterms:created>
  <dcterms:modified xsi:type="dcterms:W3CDTF">2023-07-31T12:50:37Z</dcterms:modified>
</cp:coreProperties>
</file>