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6" autoAdjust="0"/>
    <p:restoredTop sz="95856" autoAdjust="0"/>
  </p:normalViewPr>
  <p:slideViewPr>
    <p:cSldViewPr snapToGrid="0" snapToObjects="1">
      <p:cViewPr varScale="1">
        <p:scale>
          <a:sx n="107" d="100"/>
          <a:sy n="107" d="100"/>
        </p:scale>
        <p:origin x="7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510</Words>
  <Application>Microsoft Office PowerPoint</Application>
  <PresentationFormat>Widescreen</PresentationFormat>
  <Paragraphs>66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Nord (Nordjylland)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12</cp:revision>
  <dcterms:created xsi:type="dcterms:W3CDTF">2016-09-04T11:54:55Z</dcterms:created>
  <dcterms:modified xsi:type="dcterms:W3CDTF">2023-07-31T12:51:08Z</dcterms:modified>
</cp:coreProperties>
</file>