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1" autoAdjust="0"/>
    <p:restoredTop sz="86410" autoAdjust="0"/>
  </p:normalViewPr>
  <p:slideViewPr>
    <p:cSldViewPr snapToGrid="0" snapToObjects="1"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767</Words>
  <Application>Microsoft Office PowerPoint</Application>
  <PresentationFormat>Widescreen</PresentationFormat>
  <Paragraphs>238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Klynge Nord (Hovedstaden)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14</cp:revision>
  <dcterms:created xsi:type="dcterms:W3CDTF">2016-09-04T11:54:55Z</dcterms:created>
  <dcterms:modified xsi:type="dcterms:W3CDTF">2023-07-31T12:49:09Z</dcterms:modified>
</cp:coreProperties>
</file>