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776</Words>
  <Application>Microsoft Office PowerPoint</Application>
  <PresentationFormat>Widescreen</PresentationFormat>
  <Paragraphs>247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Midt (Hovedstaden)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14</cp:revision>
  <dcterms:created xsi:type="dcterms:W3CDTF">2016-09-04T11:54:55Z</dcterms:created>
  <dcterms:modified xsi:type="dcterms:W3CDTF">2023-07-31T13:13:39Z</dcterms:modified>
</cp:coreProperties>
</file>