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76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704</Words>
  <Application>Microsoft Office PowerPoint</Application>
  <PresentationFormat>Widescreen</PresentationFormat>
  <Paragraphs>176</Paragraphs>
  <Slides>29</Slides>
  <Notes>26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Bornholm (Hovedstaden)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17</cp:revision>
  <dcterms:created xsi:type="dcterms:W3CDTF">2016-09-04T11:54:55Z</dcterms:created>
  <dcterms:modified xsi:type="dcterms:W3CDTF">2023-07-31T12:42:08Z</dcterms:modified>
</cp:coreProperties>
</file>